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</p:sldIdLst>
  <p:sldSz cx="18288000" cy="10287000"/>
  <p:notesSz cx="6858000" cy="9144000"/>
  <p:embeddedFontLst>
    <p:embeddedFont>
      <p:font typeface="Livvic Semi-Bold" panose="020B0604020202020204" charset="0"/>
      <p:regular r:id="rId9"/>
    </p:embeddedFont>
    <p:embeddedFont>
      <p:font typeface="Livvic Bold" panose="020B0604020202020204" charset="0"/>
      <p:regular r:id="rId10"/>
    </p:embeddedFont>
    <p:embeddedFont>
      <p:font typeface="Yellowtail" panose="020B0604020202020204" charset="0"/>
      <p:regular r:id="rId11"/>
    </p:embeddedFont>
    <p:embeddedFont>
      <p:font typeface="Kollektif Bold" panose="020B0604020202020204" charset="0"/>
      <p:regular r:id="rId12"/>
    </p:embeddedFont>
    <p:embeddedFont>
      <p:font typeface="Kollektif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7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5.sv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13.pn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akastro.unaux.com/prediction-mode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akastro.unaux.com/prediction-model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scikit-learn.org/1.5/modules/generated/sklearn.linear_model.LogisticRegress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386187" y="1113800"/>
            <a:ext cx="10508686" cy="7837714"/>
          </a:xfrm>
          <a:custGeom>
            <a:avLst/>
            <a:gdLst/>
            <a:ahLst/>
            <a:cxnLst/>
            <a:rect l="l" t="t" r="r" b="b"/>
            <a:pathLst>
              <a:path w="10508686" h="7837714">
                <a:moveTo>
                  <a:pt x="0" y="0"/>
                </a:moveTo>
                <a:lnTo>
                  <a:pt x="10508686" y="0"/>
                </a:lnTo>
                <a:lnTo>
                  <a:pt x="10508686" y="7837714"/>
                </a:lnTo>
                <a:lnTo>
                  <a:pt x="0" y="783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t="-9609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065002" y="3065002"/>
            <a:ext cx="14426620" cy="8296616"/>
          </a:xfrm>
          <a:custGeom>
            <a:avLst/>
            <a:gdLst/>
            <a:ahLst/>
            <a:cxnLst/>
            <a:rect l="l" t="t" r="r" b="b"/>
            <a:pathLst>
              <a:path w="14426620" h="8296616">
                <a:moveTo>
                  <a:pt x="0" y="0"/>
                </a:moveTo>
                <a:lnTo>
                  <a:pt x="14426620" y="0"/>
                </a:lnTo>
                <a:lnTo>
                  <a:pt x="14426620" y="8296616"/>
                </a:lnTo>
                <a:lnTo>
                  <a:pt x="0" y="829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9763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395395" y="1673451"/>
            <a:ext cx="2040636" cy="7058802"/>
          </a:xfrm>
          <a:custGeom>
            <a:avLst/>
            <a:gdLst/>
            <a:ahLst/>
            <a:cxnLst/>
            <a:rect l="l" t="t" r="r" b="b"/>
            <a:pathLst>
              <a:path w="2040636" h="7058802">
                <a:moveTo>
                  <a:pt x="0" y="0"/>
                </a:moveTo>
                <a:lnTo>
                  <a:pt x="2040636" y="0"/>
                </a:lnTo>
                <a:lnTo>
                  <a:pt x="2040636" y="7058802"/>
                </a:lnTo>
                <a:lnTo>
                  <a:pt x="0" y="7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64435" y="3767640"/>
            <a:ext cx="4846124" cy="4114800"/>
          </a:xfrm>
          <a:custGeom>
            <a:avLst/>
            <a:gdLst/>
            <a:ahLst/>
            <a:cxnLst/>
            <a:rect l="l" t="t" r="r" b="b"/>
            <a:pathLst>
              <a:path w="4846124" h="4114800">
                <a:moveTo>
                  <a:pt x="0" y="0"/>
                </a:moveTo>
                <a:lnTo>
                  <a:pt x="4846124" y="0"/>
                </a:lnTo>
                <a:lnTo>
                  <a:pt x="48461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7906274" y="6853331"/>
            <a:ext cx="5548002" cy="3627"/>
          </a:xfrm>
          <a:prstGeom prst="line">
            <a:avLst/>
          </a:prstGeom>
          <a:ln w="19050" cap="flat">
            <a:solidFill>
              <a:srgbClr val="F4DDB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906268" y="2240657"/>
            <a:ext cx="8962684" cy="4162499"/>
            <a:chOff x="0" y="0"/>
            <a:chExt cx="11950245" cy="5549999"/>
          </a:xfrm>
        </p:grpSpPr>
        <p:sp>
          <p:nvSpPr>
            <p:cNvPr id="8" name="Freeform 8"/>
            <p:cNvSpPr/>
            <p:nvPr/>
          </p:nvSpPr>
          <p:spPr>
            <a:xfrm>
              <a:off x="0" y="3490386"/>
              <a:ext cx="1555008" cy="2059613"/>
            </a:xfrm>
            <a:custGeom>
              <a:avLst/>
              <a:gdLst/>
              <a:ahLst/>
              <a:cxnLst/>
              <a:rect l="l" t="t" r="r" b="b"/>
              <a:pathLst>
                <a:path w="1555008" h="2059613">
                  <a:moveTo>
                    <a:pt x="0" y="0"/>
                  </a:moveTo>
                  <a:lnTo>
                    <a:pt x="1555008" y="0"/>
                  </a:lnTo>
                  <a:lnTo>
                    <a:pt x="1555008" y="2059613"/>
                  </a:lnTo>
                  <a:lnTo>
                    <a:pt x="0" y="2059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714675" y="3416262"/>
              <a:ext cx="2158015" cy="2133737"/>
            </a:xfrm>
            <a:custGeom>
              <a:avLst/>
              <a:gdLst/>
              <a:ahLst/>
              <a:cxnLst/>
              <a:rect l="l" t="t" r="r" b="b"/>
              <a:pathLst>
                <a:path w="2158015" h="2133737">
                  <a:moveTo>
                    <a:pt x="0" y="0"/>
                  </a:moveTo>
                  <a:lnTo>
                    <a:pt x="2158014" y="0"/>
                  </a:lnTo>
                  <a:lnTo>
                    <a:pt x="2158014" y="2133737"/>
                  </a:lnTo>
                  <a:lnTo>
                    <a:pt x="0" y="2133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051123" y="3427575"/>
              <a:ext cx="1854467" cy="2122423"/>
            </a:xfrm>
            <a:custGeom>
              <a:avLst/>
              <a:gdLst/>
              <a:ahLst/>
              <a:cxnLst/>
              <a:rect l="l" t="t" r="r" b="b"/>
              <a:pathLst>
                <a:path w="1854467" h="2122423">
                  <a:moveTo>
                    <a:pt x="0" y="0"/>
                  </a:moveTo>
                  <a:lnTo>
                    <a:pt x="1854468" y="0"/>
                  </a:lnTo>
                  <a:lnTo>
                    <a:pt x="1854468" y="2122424"/>
                  </a:lnTo>
                  <a:lnTo>
                    <a:pt x="0" y="2122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060234" y="3416262"/>
              <a:ext cx="1810882" cy="2046194"/>
            </a:xfrm>
            <a:custGeom>
              <a:avLst/>
              <a:gdLst/>
              <a:ahLst/>
              <a:cxnLst/>
              <a:rect l="l" t="t" r="r" b="b"/>
              <a:pathLst>
                <a:path w="1810882" h="2046194">
                  <a:moveTo>
                    <a:pt x="0" y="0"/>
                  </a:moveTo>
                  <a:lnTo>
                    <a:pt x="1810882" y="0"/>
                  </a:lnTo>
                  <a:lnTo>
                    <a:pt x="1810882" y="2046194"/>
                  </a:lnTo>
                  <a:lnTo>
                    <a:pt x="0" y="204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8049550" y="3427575"/>
              <a:ext cx="1839024" cy="2034881"/>
            </a:xfrm>
            <a:custGeom>
              <a:avLst/>
              <a:gdLst/>
              <a:ahLst/>
              <a:cxnLst/>
              <a:rect l="l" t="t" r="r" b="b"/>
              <a:pathLst>
                <a:path w="1839024" h="2034881">
                  <a:moveTo>
                    <a:pt x="0" y="0"/>
                  </a:moveTo>
                  <a:lnTo>
                    <a:pt x="1839024" y="0"/>
                  </a:lnTo>
                  <a:lnTo>
                    <a:pt x="1839024" y="2034881"/>
                  </a:lnTo>
                  <a:lnTo>
                    <a:pt x="0" y="2034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-247650"/>
              <a:ext cx="11950245" cy="2858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060"/>
                </a:lnSpc>
              </a:pPr>
              <a:r>
                <a:rPr lang="en-US" sz="12900" b="1" spc="645">
                  <a:solidFill>
                    <a:srgbClr val="FFAF00"/>
                  </a:solidFill>
                  <a:latin typeface="Livvic Semi-Bold"/>
                  <a:ea typeface="Livvic Semi-Bold"/>
                  <a:cs typeface="Livvic Semi-Bold"/>
                  <a:sym typeface="Livvic Semi-Bold"/>
                </a:rPr>
                <a:t>IMAGINE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11328"/>
              <a:ext cx="11028045" cy="1517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23"/>
                </a:lnSpc>
              </a:pPr>
              <a:r>
                <a:rPr lang="en-US" sz="6874" b="1">
                  <a:solidFill>
                    <a:srgbClr val="3C7F72"/>
                  </a:solidFill>
                  <a:latin typeface="Livvic Semi-Bold"/>
                  <a:ea typeface="Livvic Semi-Bold"/>
                  <a:cs typeface="Livvic Semi-Bold"/>
                  <a:sym typeface="Livvic Semi-Bold"/>
                </a:rPr>
                <a:t>OUR CONNECTED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81995" y="6647408"/>
            <a:ext cx="9377305" cy="133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3"/>
              </a:lnSpc>
            </a:pPr>
            <a:r>
              <a:rPr lang="en-US" sz="7438">
                <a:solidFill>
                  <a:srgbClr val="F4DDB5"/>
                </a:solidFill>
                <a:latin typeface="Yellowtail"/>
                <a:ea typeface="Yellowtail"/>
                <a:cs typeface="Yellowtail"/>
                <a:sym typeface="Yellowtail"/>
              </a:rPr>
              <a:t>by solar surfers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8738232" y="737232"/>
            <a:ext cx="10508686" cy="8590850"/>
          </a:xfrm>
          <a:custGeom>
            <a:avLst/>
            <a:gdLst/>
            <a:ahLst/>
            <a:cxnLst/>
            <a:rect l="l" t="t" r="r" b="b"/>
            <a:pathLst>
              <a:path w="10508686" h="8590850">
                <a:moveTo>
                  <a:pt x="10508686" y="8590850"/>
                </a:moveTo>
                <a:lnTo>
                  <a:pt x="0" y="8590850"/>
                </a:lnTo>
                <a:lnTo>
                  <a:pt x="0" y="0"/>
                </a:lnTo>
                <a:lnTo>
                  <a:pt x="10508686" y="0"/>
                </a:lnTo>
                <a:lnTo>
                  <a:pt x="10508686" y="85908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668002" y="4651987"/>
            <a:ext cx="2040636" cy="7058802"/>
          </a:xfrm>
          <a:custGeom>
            <a:avLst/>
            <a:gdLst/>
            <a:ahLst/>
            <a:cxnLst/>
            <a:rect l="l" t="t" r="r" b="b"/>
            <a:pathLst>
              <a:path w="2040636" h="7058802">
                <a:moveTo>
                  <a:pt x="0" y="0"/>
                </a:moveTo>
                <a:lnTo>
                  <a:pt x="2040636" y="0"/>
                </a:lnTo>
                <a:lnTo>
                  <a:pt x="2040636" y="7058802"/>
                </a:lnTo>
                <a:lnTo>
                  <a:pt x="0" y="7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24950" y="1419038"/>
            <a:ext cx="6126741" cy="7448925"/>
          </a:xfrm>
          <a:custGeom>
            <a:avLst/>
            <a:gdLst/>
            <a:ahLst/>
            <a:cxnLst/>
            <a:rect l="l" t="t" r="r" b="b"/>
            <a:pathLst>
              <a:path w="6126741" h="7448925">
                <a:moveTo>
                  <a:pt x="0" y="0"/>
                </a:moveTo>
                <a:lnTo>
                  <a:pt x="6126741" y="0"/>
                </a:lnTo>
                <a:lnTo>
                  <a:pt x="6126741" y="7448924"/>
                </a:lnTo>
                <a:lnTo>
                  <a:pt x="0" y="744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4554" y="838200"/>
            <a:ext cx="10581072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 spc="-199">
                <a:solidFill>
                  <a:srgbClr val="3C7F72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4076" y="3303727"/>
            <a:ext cx="1642741" cy="13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12"/>
              </a:lnSpc>
            </a:pPr>
            <a:r>
              <a:rPr lang="en-US" sz="8080" b="1" spc="-161">
                <a:solidFill>
                  <a:srgbClr val="992800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314" y="3535149"/>
            <a:ext cx="3580188" cy="168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4132" b="1">
                <a:solidFill>
                  <a:srgbClr val="01132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HARMAN WAHEED</a:t>
            </a:r>
          </a:p>
          <a:p>
            <a:pPr algn="ctr">
              <a:lnSpc>
                <a:spcPts val="4132"/>
              </a:lnSpc>
            </a:pPr>
            <a:endParaRPr lang="en-US" sz="4132" b="1">
              <a:solidFill>
                <a:srgbClr val="011329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4076" y="5172649"/>
            <a:ext cx="1642741" cy="13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12"/>
              </a:lnSpc>
            </a:pPr>
            <a:r>
              <a:rPr lang="en-US" sz="8080" b="1" spc="-161">
                <a:solidFill>
                  <a:srgbClr val="992800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02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791250" y="4997155"/>
            <a:ext cx="2650358" cy="849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791250" y="6873543"/>
            <a:ext cx="265035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24076" y="7032843"/>
            <a:ext cx="1642741" cy="13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12"/>
              </a:lnSpc>
            </a:pPr>
            <a:r>
              <a:rPr lang="en-US" sz="8080" b="1" spc="-161">
                <a:solidFill>
                  <a:srgbClr val="992800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01797" y="5614501"/>
            <a:ext cx="3580188" cy="63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4132" b="1">
                <a:solidFill>
                  <a:srgbClr val="01132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BILAL ASIF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6817" y="7183415"/>
            <a:ext cx="4010120" cy="168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4132" b="1">
                <a:solidFill>
                  <a:srgbClr val="01132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MOOSA SHAHID RAJA</a:t>
            </a:r>
          </a:p>
          <a:p>
            <a:pPr algn="ctr">
              <a:lnSpc>
                <a:spcPts val="4132"/>
              </a:lnSpc>
            </a:pPr>
            <a:endParaRPr lang="en-US" sz="4132" b="1">
              <a:solidFill>
                <a:srgbClr val="011329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81985" y="3175304"/>
            <a:ext cx="1642741" cy="13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12"/>
              </a:lnSpc>
            </a:pPr>
            <a:r>
              <a:rPr lang="en-US" sz="8080" b="1" spc="-161">
                <a:solidFill>
                  <a:srgbClr val="992800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54659" y="3716030"/>
            <a:ext cx="3580188" cy="116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4132" b="1">
                <a:solidFill>
                  <a:srgbClr val="01132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WARDA ALI</a:t>
            </a:r>
          </a:p>
          <a:p>
            <a:pPr algn="ctr">
              <a:lnSpc>
                <a:spcPts val="4132"/>
              </a:lnSpc>
            </a:pPr>
            <a:endParaRPr lang="en-US" sz="4132" b="1">
              <a:solidFill>
                <a:srgbClr val="011329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81985" y="5044225"/>
            <a:ext cx="1642741" cy="13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12"/>
              </a:lnSpc>
            </a:pPr>
            <a:r>
              <a:rPr lang="en-US" sz="8080" b="1" spc="-161">
                <a:solidFill>
                  <a:srgbClr val="992800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05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6349160" y="4868731"/>
            <a:ext cx="2650358" cy="849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6349160" y="6745120"/>
            <a:ext cx="265035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881985" y="6904420"/>
            <a:ext cx="1642741" cy="137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12"/>
              </a:lnSpc>
            </a:pPr>
            <a:r>
              <a:rPr lang="en-US" sz="8080" b="1" spc="-161">
                <a:solidFill>
                  <a:srgbClr val="992800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39693" y="5405314"/>
            <a:ext cx="3580188" cy="168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4132" b="1">
                <a:solidFill>
                  <a:srgbClr val="01132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ALI ABBAS SHAH</a:t>
            </a:r>
          </a:p>
          <a:p>
            <a:pPr algn="ctr">
              <a:lnSpc>
                <a:spcPts val="4132"/>
              </a:lnSpc>
            </a:pPr>
            <a:endParaRPr lang="en-US" sz="4132" b="1">
              <a:solidFill>
                <a:srgbClr val="011329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692090" y="7183415"/>
            <a:ext cx="4010120" cy="168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4132" b="1">
                <a:solidFill>
                  <a:srgbClr val="01132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SHAHNZAY</a:t>
            </a:r>
          </a:p>
          <a:p>
            <a:pPr algn="ctr">
              <a:lnSpc>
                <a:spcPts val="4132"/>
              </a:lnSpc>
            </a:pPr>
            <a:r>
              <a:rPr lang="en-US" sz="4132" b="1">
                <a:solidFill>
                  <a:srgbClr val="011329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SHAHMEER</a:t>
            </a:r>
          </a:p>
          <a:p>
            <a:pPr algn="ctr">
              <a:lnSpc>
                <a:spcPts val="4132"/>
              </a:lnSpc>
            </a:pPr>
            <a:endParaRPr lang="en-US" sz="4132" b="1">
              <a:solidFill>
                <a:srgbClr val="011329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8435" y="-2031826"/>
            <a:ext cx="11246530" cy="10206226"/>
          </a:xfrm>
          <a:custGeom>
            <a:avLst/>
            <a:gdLst/>
            <a:ahLst/>
            <a:cxnLst/>
            <a:rect l="l" t="t" r="r" b="b"/>
            <a:pathLst>
              <a:path w="11246530" h="10206226">
                <a:moveTo>
                  <a:pt x="0" y="0"/>
                </a:moveTo>
                <a:lnTo>
                  <a:pt x="11246530" y="0"/>
                </a:lnTo>
                <a:lnTo>
                  <a:pt x="11246530" y="10206226"/>
                </a:lnTo>
                <a:lnTo>
                  <a:pt x="0" y="1020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542031" y="-504154"/>
            <a:ext cx="3459643" cy="3575441"/>
            <a:chOff x="0" y="0"/>
            <a:chExt cx="6362700" cy="6575666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1676" r="-167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542031" y="3357037"/>
            <a:ext cx="3459643" cy="3575441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-1676" r="-1676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542031" y="7218228"/>
            <a:ext cx="3459643" cy="3575441"/>
            <a:chOff x="0" y="0"/>
            <a:chExt cx="6362700" cy="6575666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6"/>
              <a:stretch>
                <a:fillRect l="-1676" r="-167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91902" y="382516"/>
            <a:ext cx="3459643" cy="3575441"/>
            <a:chOff x="0" y="0"/>
            <a:chExt cx="6362700" cy="6575666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7"/>
              <a:stretch>
                <a:fillRect l="-1676" r="-167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791902" y="4245729"/>
            <a:ext cx="3459643" cy="3575441"/>
            <a:chOff x="0" y="0"/>
            <a:chExt cx="6362700" cy="6575666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8"/>
              <a:stretch>
                <a:fillRect l="-1676" r="-1676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791902" y="8108943"/>
            <a:ext cx="3459643" cy="3575441"/>
            <a:chOff x="0" y="0"/>
            <a:chExt cx="6362700" cy="6575666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9"/>
              <a:stretch>
                <a:fillRect l="-1676" r="-1676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046509" y="6425809"/>
            <a:ext cx="3459643" cy="3575441"/>
            <a:chOff x="0" y="0"/>
            <a:chExt cx="6362700" cy="6575666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10"/>
              <a:stretch>
                <a:fillRect l="-1676" r="-167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339112" y="1260438"/>
            <a:ext cx="8649193" cy="209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3"/>
              </a:lnSpc>
            </a:pPr>
            <a:r>
              <a:rPr lang="en-US" sz="7543" b="1">
                <a:solidFill>
                  <a:srgbClr val="F4DDB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PROBLEM STATEMENT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9112" y="3710826"/>
            <a:ext cx="5171327" cy="503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4134">
                <a:solidFill>
                  <a:srgbClr val="F4DDB5"/>
                </a:solidFill>
                <a:latin typeface="Kollektif"/>
                <a:ea typeface="Kollektif"/>
                <a:cs typeface="Kollektif"/>
                <a:sym typeface="Kollektif"/>
              </a:rPr>
              <a:t>Determining whether an asteroid poses a threat to Earth by analyzing its size, velocity, and  is crucial for planetary safety.</a:t>
            </a:r>
          </a:p>
          <a:p>
            <a:pPr algn="l">
              <a:lnSpc>
                <a:spcPts val="4961"/>
              </a:lnSpc>
            </a:pPr>
            <a:endParaRPr lang="en-US" sz="4134">
              <a:solidFill>
                <a:srgbClr val="F4DDB5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0707" y="6223170"/>
            <a:ext cx="11636434" cy="10560064"/>
          </a:xfrm>
          <a:custGeom>
            <a:avLst/>
            <a:gdLst/>
            <a:ahLst/>
            <a:cxnLst/>
            <a:rect l="l" t="t" r="r" b="b"/>
            <a:pathLst>
              <a:path w="11636434" h="10560064">
                <a:moveTo>
                  <a:pt x="0" y="0"/>
                </a:moveTo>
                <a:lnTo>
                  <a:pt x="11636434" y="0"/>
                </a:lnTo>
                <a:lnTo>
                  <a:pt x="11636434" y="10560064"/>
                </a:lnTo>
                <a:lnTo>
                  <a:pt x="0" y="10560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6106523" y="585499"/>
            <a:ext cx="14426620" cy="9936334"/>
          </a:xfrm>
          <a:custGeom>
            <a:avLst/>
            <a:gdLst/>
            <a:ahLst/>
            <a:cxnLst/>
            <a:rect l="l" t="t" r="r" b="b"/>
            <a:pathLst>
              <a:path w="14426620" h="9936334">
                <a:moveTo>
                  <a:pt x="14426620" y="9936334"/>
                </a:moveTo>
                <a:lnTo>
                  <a:pt x="0" y="9936334"/>
                </a:lnTo>
                <a:lnTo>
                  <a:pt x="0" y="0"/>
                </a:lnTo>
                <a:lnTo>
                  <a:pt x="14426620" y="0"/>
                </a:lnTo>
                <a:lnTo>
                  <a:pt x="14426620" y="9936334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889575" y="1673451"/>
            <a:ext cx="2040636" cy="7058802"/>
          </a:xfrm>
          <a:custGeom>
            <a:avLst/>
            <a:gdLst/>
            <a:ahLst/>
            <a:cxnLst/>
            <a:rect l="l" t="t" r="r" b="b"/>
            <a:pathLst>
              <a:path w="2040636" h="7058802">
                <a:moveTo>
                  <a:pt x="0" y="0"/>
                </a:moveTo>
                <a:lnTo>
                  <a:pt x="2040636" y="0"/>
                </a:lnTo>
                <a:lnTo>
                  <a:pt x="2040636" y="7058802"/>
                </a:lnTo>
                <a:lnTo>
                  <a:pt x="0" y="705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59384" y="2179938"/>
            <a:ext cx="4503779" cy="5520465"/>
          </a:xfrm>
          <a:custGeom>
            <a:avLst/>
            <a:gdLst/>
            <a:ahLst/>
            <a:cxnLst/>
            <a:rect l="l" t="t" r="r" b="b"/>
            <a:pathLst>
              <a:path w="4503779" h="5520465">
                <a:moveTo>
                  <a:pt x="0" y="0"/>
                </a:moveTo>
                <a:lnTo>
                  <a:pt x="4503780" y="0"/>
                </a:lnTo>
                <a:lnTo>
                  <a:pt x="4503780" y="5520466"/>
                </a:lnTo>
                <a:lnTo>
                  <a:pt x="0" y="5520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57250"/>
            <a:ext cx="8962684" cy="156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3C7F72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OUR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18013"/>
            <a:ext cx="8115300" cy="136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30"/>
              </a:lnSpc>
            </a:pPr>
            <a:r>
              <a:rPr lang="en-US" sz="7950" b="1">
                <a:solidFill>
                  <a:srgbClr val="FFAF00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297215"/>
            <a:ext cx="5144485" cy="207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950" b="1">
                <a:solidFill>
                  <a:srgbClr val="FFAF00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RANDOM FOREST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32663"/>
            <a:ext cx="6992007" cy="207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950" b="1">
                <a:solidFill>
                  <a:srgbClr val="FFAF00"/>
                </a:solidFill>
                <a:latin typeface="Livvic Semi-Bold"/>
                <a:ea typeface="Livvic Semi-Bold"/>
                <a:cs typeface="Livvic Semi-Bold"/>
                <a:sym typeface="Livvic Semi-Bold"/>
              </a:rPr>
              <a:t>LOGISTIC REGRESSION 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2840" y="4766535"/>
            <a:ext cx="4503779" cy="5520465"/>
          </a:xfrm>
          <a:custGeom>
            <a:avLst/>
            <a:gdLst/>
            <a:ahLst/>
            <a:cxnLst/>
            <a:rect l="l" t="t" r="r" b="b"/>
            <a:pathLst>
              <a:path w="4503779" h="5520465">
                <a:moveTo>
                  <a:pt x="0" y="0"/>
                </a:moveTo>
                <a:lnTo>
                  <a:pt x="4503779" y="0"/>
                </a:lnTo>
                <a:lnTo>
                  <a:pt x="4503779" y="5520465"/>
                </a:lnTo>
                <a:lnTo>
                  <a:pt x="0" y="5520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2087" y="908950"/>
            <a:ext cx="7711950" cy="4410110"/>
          </a:xfrm>
          <a:custGeom>
            <a:avLst/>
            <a:gdLst/>
            <a:ahLst/>
            <a:cxnLst/>
            <a:rect l="l" t="t" r="r" b="b"/>
            <a:pathLst>
              <a:path w="7711950" h="4410110">
                <a:moveTo>
                  <a:pt x="0" y="0"/>
                </a:moveTo>
                <a:lnTo>
                  <a:pt x="7711951" y="0"/>
                </a:lnTo>
                <a:lnTo>
                  <a:pt x="7711951" y="4410110"/>
                </a:lnTo>
                <a:lnTo>
                  <a:pt x="0" y="4410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36823" y="5137853"/>
            <a:ext cx="7662352" cy="4258944"/>
          </a:xfrm>
          <a:custGeom>
            <a:avLst/>
            <a:gdLst/>
            <a:ahLst/>
            <a:cxnLst/>
            <a:rect l="l" t="t" r="r" b="b"/>
            <a:pathLst>
              <a:path w="7662352" h="4258944">
                <a:moveTo>
                  <a:pt x="0" y="0"/>
                </a:moveTo>
                <a:lnTo>
                  <a:pt x="7662351" y="0"/>
                </a:lnTo>
                <a:lnTo>
                  <a:pt x="7662351" y="4258943"/>
                </a:lnTo>
                <a:lnTo>
                  <a:pt x="0" y="4258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128969" y="6223170"/>
            <a:ext cx="11636434" cy="10560064"/>
          </a:xfrm>
          <a:custGeom>
            <a:avLst/>
            <a:gdLst/>
            <a:ahLst/>
            <a:cxnLst/>
            <a:rect l="l" t="t" r="r" b="b"/>
            <a:pathLst>
              <a:path w="11636434" h="10560064">
                <a:moveTo>
                  <a:pt x="0" y="0"/>
                </a:moveTo>
                <a:lnTo>
                  <a:pt x="11636434" y="0"/>
                </a:lnTo>
                <a:lnTo>
                  <a:pt x="11636434" y="10560064"/>
                </a:lnTo>
                <a:lnTo>
                  <a:pt x="0" y="10560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28443" y="4766535"/>
            <a:ext cx="4503779" cy="5520465"/>
          </a:xfrm>
          <a:custGeom>
            <a:avLst/>
            <a:gdLst/>
            <a:ahLst/>
            <a:cxnLst/>
            <a:rect l="l" t="t" r="r" b="b"/>
            <a:pathLst>
              <a:path w="4503779" h="5520465">
                <a:moveTo>
                  <a:pt x="0" y="0"/>
                </a:moveTo>
                <a:lnTo>
                  <a:pt x="4503780" y="0"/>
                </a:lnTo>
                <a:lnTo>
                  <a:pt x="4503780" y="5520465"/>
                </a:lnTo>
                <a:lnTo>
                  <a:pt x="0" y="5520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848367"/>
            <a:ext cx="12180800" cy="6986760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5970" r="-781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851704" y="8178027"/>
            <a:ext cx="11776739" cy="147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5"/>
              </a:lnSpc>
            </a:pPr>
            <a:r>
              <a:rPr lang="en-US" sz="12005" b="1">
                <a:solidFill>
                  <a:srgbClr val="FFAF00"/>
                </a:solidFill>
                <a:latin typeface="Livvic Bold"/>
                <a:ea typeface="Livvic Bold"/>
                <a:cs typeface="Livvic Bold"/>
                <a:sym typeface="Livvic Bold"/>
              </a:rPr>
              <a:t>OUR 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4550" y="1374613"/>
            <a:ext cx="2414750" cy="60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923" b="1" u="sng">
                <a:solidFill>
                  <a:srgbClr val="FFAF00"/>
                </a:solidFill>
                <a:latin typeface="Livvic Bold"/>
                <a:ea typeface="Livvic Bold"/>
                <a:cs typeface="Livvic Bold"/>
                <a:sym typeface="Livvic Bold"/>
                <a:hlinkClick r:id="rId4" tooltip="http://pakastro.unaux.com/prediction-model/"/>
              </a:rPr>
              <a:t>LINK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1460" y="-1779533"/>
            <a:ext cx="5932761" cy="5932761"/>
          </a:xfrm>
          <a:custGeom>
            <a:avLst/>
            <a:gdLst/>
            <a:ahLst/>
            <a:cxnLst/>
            <a:rect l="l" t="t" r="r" b="b"/>
            <a:pathLst>
              <a:path w="5932761" h="5932761">
                <a:moveTo>
                  <a:pt x="0" y="0"/>
                </a:moveTo>
                <a:lnTo>
                  <a:pt x="5932761" y="0"/>
                </a:lnTo>
                <a:lnTo>
                  <a:pt x="5932761" y="5932761"/>
                </a:lnTo>
                <a:lnTo>
                  <a:pt x="0" y="593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84256" y="6355701"/>
            <a:ext cx="6513471" cy="6464620"/>
          </a:xfrm>
          <a:custGeom>
            <a:avLst/>
            <a:gdLst/>
            <a:ahLst/>
            <a:cxnLst/>
            <a:rect l="l" t="t" r="r" b="b"/>
            <a:pathLst>
              <a:path w="6513471" h="6464620">
                <a:moveTo>
                  <a:pt x="0" y="0"/>
                </a:moveTo>
                <a:lnTo>
                  <a:pt x="6513471" y="0"/>
                </a:lnTo>
                <a:lnTo>
                  <a:pt x="6513471" y="6464620"/>
                </a:lnTo>
                <a:lnTo>
                  <a:pt x="0" y="6464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5799" y="6847691"/>
            <a:ext cx="5264083" cy="632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2"/>
              </a:lnSpc>
            </a:pPr>
            <a:r>
              <a:rPr lang="en-US" sz="3694" u="sng">
                <a:solidFill>
                  <a:srgbClr val="F4DDB5"/>
                </a:solidFill>
                <a:latin typeface="Kollektif"/>
                <a:ea typeface="Kollektif"/>
                <a:cs typeface="Kollektif"/>
                <a:sym typeface="Kollektif"/>
                <a:hlinkClick r:id="rId4" tooltip="https://scikit-learn.org/1.5/modules/generated/sklearn.linear_model.LogisticRegression.html"/>
              </a:rPr>
              <a:t>Logistic Regression_link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-6996528" y="4882963"/>
            <a:ext cx="14426620" cy="8296616"/>
          </a:xfrm>
          <a:custGeom>
            <a:avLst/>
            <a:gdLst/>
            <a:ahLst/>
            <a:cxnLst/>
            <a:rect l="l" t="t" r="r" b="b"/>
            <a:pathLst>
              <a:path w="14426620" h="8296616">
                <a:moveTo>
                  <a:pt x="0" y="0"/>
                </a:moveTo>
                <a:lnTo>
                  <a:pt x="14426620" y="0"/>
                </a:lnTo>
                <a:lnTo>
                  <a:pt x="14426620" y="8296616"/>
                </a:lnTo>
                <a:lnTo>
                  <a:pt x="0" y="82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9763"/>
            </a:stretch>
          </a:blipFill>
        </p:spPr>
      </p:sp>
      <p:sp>
        <p:nvSpPr>
          <p:cNvPr id="6" name="Freeform 6"/>
          <p:cNvSpPr/>
          <p:nvPr/>
        </p:nvSpPr>
        <p:spPr>
          <a:xfrm rot="4473299">
            <a:off x="11547181" y="-1404600"/>
            <a:ext cx="14426620" cy="8296616"/>
          </a:xfrm>
          <a:custGeom>
            <a:avLst/>
            <a:gdLst/>
            <a:ahLst/>
            <a:cxnLst/>
            <a:rect l="l" t="t" r="r" b="b"/>
            <a:pathLst>
              <a:path w="14426620" h="8296616">
                <a:moveTo>
                  <a:pt x="0" y="0"/>
                </a:moveTo>
                <a:lnTo>
                  <a:pt x="14426620" y="0"/>
                </a:lnTo>
                <a:lnTo>
                  <a:pt x="14426620" y="8296617"/>
                </a:lnTo>
                <a:lnTo>
                  <a:pt x="0" y="8296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97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15437" y="3172646"/>
            <a:ext cx="8051108" cy="156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0"/>
              </a:lnSpc>
            </a:pPr>
            <a:r>
              <a:rPr lang="en-US" sz="10340" b="1">
                <a:solidFill>
                  <a:srgbClr val="F4DDB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REFRENCES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95799" y="5989310"/>
            <a:ext cx="5264083" cy="121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3797" u="sng">
                <a:solidFill>
                  <a:srgbClr val="F4DDB5"/>
                </a:solidFill>
                <a:latin typeface="Kollektif"/>
                <a:ea typeface="Kollektif"/>
                <a:cs typeface="Kollektif"/>
                <a:sym typeface="Kollektif"/>
                <a:hlinkClick r:id="rId6" tooltip="http://pakastro.unaux.com/prediction-model/"/>
              </a:rPr>
              <a:t>Random Forest_link</a:t>
            </a:r>
          </a:p>
          <a:p>
            <a:pPr algn="l">
              <a:lnSpc>
                <a:spcPts val="4556"/>
              </a:lnSpc>
            </a:pPr>
            <a:endParaRPr lang="en-US" sz="3797" u="sng">
              <a:solidFill>
                <a:srgbClr val="F4DDB5"/>
              </a:solidFill>
              <a:latin typeface="Kollektif"/>
              <a:ea typeface="Kollektif"/>
              <a:cs typeface="Kollektif"/>
              <a:sym typeface="Kollektif"/>
              <a:hlinkClick r:id="rId6" tooltip="http://pakastro.unaux.com/prediction-model/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Custom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Livvic Semi-Bold</vt:lpstr>
      <vt:lpstr>Arial</vt:lpstr>
      <vt:lpstr>Livvic Bold</vt:lpstr>
      <vt:lpstr>Yellowtail</vt:lpstr>
      <vt:lpstr>Kollektif Bold</vt:lpstr>
      <vt:lpstr>Kollektif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Space Theme Creative Portfolio Presentation</dc:title>
  <cp:lastModifiedBy>U$ER</cp:lastModifiedBy>
  <cp:revision>3</cp:revision>
  <dcterms:created xsi:type="dcterms:W3CDTF">2006-08-16T00:00:00Z</dcterms:created>
  <dcterms:modified xsi:type="dcterms:W3CDTF">2024-10-06T18:32:44Z</dcterms:modified>
  <dc:identifier>DAGSxyDDiAc</dc:identifier>
</cp:coreProperties>
</file>